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gKKaOlGRzCdZNPtqFcyxcgi2Pr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7" name="Google Shape;27;p20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3" name="Google Shape;33;p21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및 내용">
  <p:cSld name="1_제목 및 내용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0" name="Google Shape;40;p22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681038" y="1151169"/>
            <a:ext cx="8543924" cy="106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2" type="body"/>
          </p:nvPr>
        </p:nvSpPr>
        <p:spPr>
          <a:xfrm>
            <a:off x="681038" y="2321634"/>
            <a:ext cx="8543925" cy="3892551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8" name="Google Shape;48;p23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4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6" name="Google Shape;56;p24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>
  <p:cSld name="콘텐츠 2개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" type="body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2" type="body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64" name="Google Shape;64;p25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콘텐츠 2개">
  <p:cSld name="1_콘텐츠 2개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2" type="body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2" name="Google Shape;72;p26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" type="body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27"/>
          <p:cNvSpPr txBox="1"/>
          <p:nvPr>
            <p:ph idx="2" type="body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3" type="body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27"/>
          <p:cNvSpPr txBox="1"/>
          <p:nvPr>
            <p:ph idx="4" type="body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C1SBQcZbn6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742950" y="1122363"/>
            <a:ext cx="8420100" cy="185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ko-KR" sz="4800"/>
              <a:t>드론 멘토링</a:t>
            </a:r>
            <a:endParaRPr sz="48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238250" y="3410014"/>
            <a:ext cx="7429500" cy="2304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ko-KR" sz="2220"/>
              <a:t>2019년 7월 13 일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ko-KR" sz="2220"/>
              <a:t>발표자 이지은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ko-KR" sz="2220"/>
              <a:t>한세대학교  일반대학원</a:t>
            </a:r>
            <a:endParaRPr sz="222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ko-KR" sz="2220"/>
              <a:t>IT 융합 드론 멘토링 과정</a:t>
            </a:r>
            <a:endParaRPr sz="2220"/>
          </a:p>
        </p:txBody>
      </p: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77" name="Google Shape;177;p1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9840" lvl="0" marL="3598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ko-KR" sz="2400"/>
              <a:t>모터와 연결한 점퍼케이블(M)을 배터리 연결 홈에 각각 끼운다.</a:t>
            </a:r>
            <a:endParaRPr sz="2400"/>
          </a:p>
        </p:txBody>
      </p:sp>
      <p:sp>
        <p:nvSpPr>
          <p:cNvPr id="178" name="Google Shape;178;p1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79" name="Google Shape;179;p1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390" y="2318021"/>
            <a:ext cx="5293220" cy="3382978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681037" y="1182002"/>
            <a:ext cx="8543925" cy="513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9840" lvl="0" marL="39984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◆"/>
            </a:pPr>
            <a:r>
              <a:rPr lang="ko-KR" sz="2380"/>
              <a:t> </a:t>
            </a:r>
            <a:r>
              <a:rPr lang="ko-KR" sz="2799"/>
              <a:t>스위치역할 ( 클립)</a:t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39984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Char char="◆"/>
            </a:pPr>
            <a:r>
              <a:rPr lang="ko-KR" sz="2380"/>
              <a:t>스위치를 만들어 주는 이유는?</a:t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-248710" lvl="0" marL="39984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</a:pPr>
            <a:r>
              <a:t/>
            </a:r>
            <a:endParaRPr sz="2380"/>
          </a:p>
        </p:txBody>
      </p:sp>
      <p:sp>
        <p:nvSpPr>
          <p:cNvPr id="188" name="Google Shape;188;p1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189" name="Google Shape;189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1" name="Google Shape;191;p11"/>
          <p:cNvSpPr txBox="1"/>
          <p:nvPr/>
        </p:nvSpPr>
        <p:spPr>
          <a:xfrm rot="5400000">
            <a:off x="6860276" y="2014117"/>
            <a:ext cx="367633" cy="477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30455" y="1867599"/>
            <a:ext cx="6888108" cy="3692671"/>
            <a:chOff x="725517" y="1867599"/>
            <a:chExt cx="5834215" cy="3122800"/>
          </a:xfrm>
        </p:grpSpPr>
        <p:pic>
          <p:nvPicPr>
            <p:cNvPr id="193" name="Google Shape;19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5517" y="1867599"/>
              <a:ext cx="5834215" cy="312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1"/>
            <p:cNvSpPr txBox="1"/>
            <p:nvPr/>
          </p:nvSpPr>
          <p:spPr>
            <a:xfrm rot="5400000">
              <a:off x="4993859" y="2648391"/>
              <a:ext cx="1682765" cy="1312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9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➠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 txBox="1"/>
            <p:nvPr/>
          </p:nvSpPr>
          <p:spPr>
            <a:xfrm rot="5400000">
              <a:off x="627990" y="2648269"/>
              <a:ext cx="1682765" cy="1312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9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➠</a:t>
              </a:r>
              <a:endPara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1"/>
          <p:cNvSpPr txBox="1"/>
          <p:nvPr/>
        </p:nvSpPr>
        <p:spPr>
          <a:xfrm>
            <a:off x="6126284" y="1837428"/>
            <a:ext cx="1099381" cy="36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바람방향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1062892" y="1905325"/>
            <a:ext cx="1104998" cy="365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바람방향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무게중심</a:t>
            </a:r>
            <a:endParaRPr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ko-KR" sz="2400"/>
              <a:t>최적 무게중심 표시하기 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ko-KR" sz="2400"/>
              <a:t>  - </a:t>
            </a:r>
            <a:r>
              <a:rPr b="1" lang="ko-KR" sz="2400">
                <a:solidFill>
                  <a:srgbClr val="FF0000"/>
                </a:solidFill>
              </a:rPr>
              <a:t>무게중심은 중력의 영향을 받는 기체의 중심   </a:t>
            </a:r>
            <a:r>
              <a:rPr b="1" lang="ko-KR" sz="2400"/>
              <a:t>    </a:t>
            </a:r>
            <a:r>
              <a:rPr lang="ko-KR" sz="2400"/>
              <a:t>       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ko-KR" sz="2400"/>
              <a:t> </a:t>
            </a:r>
            <a:r>
              <a:rPr lang="ko-KR" sz="2100"/>
              <a:t>( 손이나 뾰족한 물건, 평평한 판을 가져다 댔을때 어느 한쪽으로 기울여지지 않는 지점이 무게의 중심이다. )</a:t>
            </a:r>
            <a:endParaRPr sz="2100"/>
          </a:p>
          <a:p>
            <a:pPr indent="-3619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619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204" name="Google Shape;204;p1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205" name="Google Shape;205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206" name="Google Shape;206;p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572" y="3050935"/>
            <a:ext cx="7576584" cy="322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무게중심 </a:t>
            </a:r>
            <a:endParaRPr/>
          </a:p>
        </p:txBody>
      </p:sp>
      <p:sp>
        <p:nvSpPr>
          <p:cNvPr id="213" name="Google Shape;213;p1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ko-KR" sz="2300"/>
              <a:t>배터리를 탑재한 상태에서 무게중심을 본다. </a:t>
            </a:r>
            <a:endParaRPr sz="23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ko-KR" sz="2300"/>
              <a:t>모든 비행기의 무게중심은 주 날개를 기준으로 3등분했을때     1/3 지점 정도가 된다. </a:t>
            </a:r>
            <a:endParaRPr sz="23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ko-KR" sz="2300"/>
              <a:t>배터리를 조금 더 앞/뒤에 탑재함에 따라 무게중심을 앞/뒤로 이동할 수 있다. </a:t>
            </a:r>
            <a:r>
              <a:rPr lang="ko-KR" sz="1800"/>
              <a:t>(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 단, 무게중심이 1/3지점보다 뒤에 있는 경우에는 위/아래로 움직이는 힘이 커 기동성이 좋고, 무게중심이 조금 앞쪽에 있을때는 직진성이 좋아진다.)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215" name="Google Shape;215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216" name="Google Shape;216;p1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892" y="3630512"/>
            <a:ext cx="4914378" cy="314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1323813" y="5475258"/>
            <a:ext cx="2739552" cy="847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 </a:t>
            </a: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 / 뒤로 기체가 기울때는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배터리를 앞 /뒤로 옮겨서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무게중심을  맞춘다.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Point</a:t>
            </a:r>
            <a:endParaRPr/>
          </a:p>
        </p:txBody>
      </p:sp>
      <p:sp>
        <p:nvSpPr>
          <p:cNvPr id="224" name="Google Shape;224;p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225" name="Google Shape;225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226" name="Google Shape;226;p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7" name="Google Shape;227;p14"/>
          <p:cNvSpPr txBox="1"/>
          <p:nvPr/>
        </p:nvSpPr>
        <p:spPr>
          <a:xfrm>
            <a:off x="751505" y="1302018"/>
            <a:ext cx="8016727" cy="366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829447" y="1447315"/>
            <a:ext cx="8310743" cy="149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◆"/>
            </a:pPr>
            <a:r>
              <a:rPr b="0" i="0" lang="ko-K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비행기를 던질 때는 바람의 방향을 확인하고 바람이 불어오는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rPr b="0" i="0" lang="ko-K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방향을 보고 비행기를 던진다. (맞바람)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◆"/>
            </a:pPr>
            <a:r>
              <a:rPr b="0" i="0" lang="ko-K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바람을 등지고 비행기를 던지는 경우에는 추~~~락 하겠죠?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6691110" y="5826532"/>
            <a:ext cx="2518524" cy="31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참고자료영상</a:t>
            </a:r>
            <a:r>
              <a:rPr b="0" i="0" lang="ko-KR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(출처 : 유투브)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자 이제 날려볼까요~</a:t>
            </a:r>
            <a:endParaRPr/>
          </a:p>
        </p:txBody>
      </p:sp>
      <p:pic>
        <p:nvPicPr>
          <p:cNvPr id="235" name="Google Shape;23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30" y="1343769"/>
            <a:ext cx="8216295" cy="46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237" name="Google Shape;237;p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238" name="Google Shape;238;p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미션  ( 직접 날려보자~)  </a:t>
            </a:r>
            <a:endParaRPr/>
          </a:p>
        </p:txBody>
      </p:sp>
      <p:sp>
        <p:nvSpPr>
          <p:cNvPr id="244" name="Google Shape;244;p1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◆"/>
            </a:pPr>
            <a:r>
              <a:rPr lang="ko-KR"/>
              <a:t>장소 :  농구장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◆"/>
            </a:pPr>
            <a:r>
              <a:rPr lang="ko-KR"/>
              <a:t> 가장 오랜시간 동안  비행하기 ~  </a:t>
            </a:r>
            <a:endParaRPr/>
          </a:p>
        </p:txBody>
      </p:sp>
      <p:sp>
        <p:nvSpPr>
          <p:cNvPr id="245" name="Google Shape;245;p1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246" name="Google Shape;246;p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681038" y="234339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끝.</a:t>
            </a:r>
            <a:endParaRPr/>
          </a:p>
        </p:txBody>
      </p:sp>
      <p:sp>
        <p:nvSpPr>
          <p:cNvPr id="253" name="Google Shape;253;p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4" name="Google Shape;254;p1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2019-07-01</a:t>
            </a:r>
            <a:endParaRPr/>
          </a:p>
        </p:txBody>
      </p:sp>
      <p:sp>
        <p:nvSpPr>
          <p:cNvPr id="255" name="Google Shape;255;p17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681037" y="2706586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ko-KR" sz="4800"/>
              <a:t>스티로폼 비행기 제작 실습</a:t>
            </a:r>
            <a:endParaRPr sz="4800"/>
          </a:p>
        </p:txBody>
      </p:sp>
      <p:sp>
        <p:nvSpPr>
          <p:cNvPr id="97" name="Google Shape;97;p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98" name="Google Shape;98;p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참고 자료 영상 </a:t>
            </a:r>
            <a:r>
              <a:rPr lang="ko-KR" sz="2400"/>
              <a:t>(출처 : 유투브)</a:t>
            </a:r>
            <a:endParaRPr sz="2400"/>
          </a:p>
        </p:txBody>
      </p:sp>
      <p:pic>
        <p:nvPicPr>
          <p:cNvPr id="105" name="Google Shape;10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77" y="1355854"/>
            <a:ext cx="8478147" cy="476895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07" name="Google Shape;107;p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틀린부분 찾기 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t/>
            </a:r>
            <a:endParaRPr/>
          </a:p>
        </p:txBody>
      </p:sp>
      <p:sp>
        <p:nvSpPr>
          <p:cNvPr id="115" name="Google Shape;115;p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16" name="Google Shape;116;p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780" y="1244763"/>
            <a:ext cx="6467654" cy="496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준비물</a:t>
            </a:r>
            <a:endParaRPr/>
          </a:p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 스티로폼 비행기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 모터 :  정방향 (cw-빨/파) 1개 ,  역방향(ccw-흰/검)1개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프로펠러 : 정방향(CW) 1개 , 역방향(CCW) 1개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배터리 : 2개 (3.7V /500mA)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 클립 : 2개 (스위치 역할)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점퍼케이블 4개(F- M)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테이프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전기테이프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가위</a:t>
            </a:r>
            <a:endParaRPr sz="24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/>
              <a:t>칼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26" name="Google Shape;126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27" name="Google Shape;127;p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ko-KR" sz="2500"/>
              <a:t>스티로폼 비행기를 조립한다.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-35560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ko-KR" sz="2500"/>
              <a:t>비행기 축을 중심으로 날개 양쪽에 드론 모터를 부착할 지점 측정하여 표시하기</a:t>
            </a:r>
            <a:endParaRPr sz="2500"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2019-07-08</a:t>
            </a:r>
            <a:endParaRPr/>
          </a:p>
        </p:txBody>
      </p:sp>
      <p:sp>
        <p:nvSpPr>
          <p:cNvPr id="135" name="Google Shape;135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6637" y="1277041"/>
            <a:ext cx="2656768" cy="1908516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8100000" dist="76200">
              <a:srgbClr val="000000">
                <a:alpha val="49803"/>
              </a:srgbClr>
            </a:outerShdw>
          </a:effectLst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063" y="4015702"/>
            <a:ext cx="4010999" cy="2429639"/>
          </a:xfrm>
          <a:prstGeom prst="rect">
            <a:avLst/>
          </a:prstGeom>
          <a:noFill/>
          <a:ln>
            <a:noFill/>
          </a:ln>
          <a:effectLst>
            <a:outerShdw blurRad="127000" rotWithShape="0" algn="tr" dir="2700000" dist="127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각 모터와 프로펠러를 방향에 맞게 조립한후 각 날개 양쪽 표시한 부분에 홈을 파낸 후  부착하기  (테이프로 고정) </a:t>
            </a:r>
            <a:endParaRPr/>
          </a:p>
        </p:txBody>
      </p:sp>
      <p:sp>
        <p:nvSpPr>
          <p:cNvPr id="145" name="Google Shape;145;p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46" name="Google Shape;146;p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47" name="Google Shape;147;p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819" y="2959667"/>
            <a:ext cx="6336792" cy="272331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7"/>
          <p:cNvSpPr txBox="1"/>
          <p:nvPr/>
        </p:nvSpPr>
        <p:spPr>
          <a:xfrm>
            <a:off x="912946" y="6040302"/>
            <a:ext cx="4883968" cy="35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*  주의  :  모터가 앞쪽으로 기울지  않도록 하자</a:t>
            </a:r>
            <a:r>
              <a:rPr b="0" i="0" lang="ko-KR" sz="18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471164" y="1255271"/>
            <a:ext cx="8907170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ko-KR" sz="2400"/>
              <a:t>비행기 축을 중심으로 아랫면에 배터리를 부착할 지점 찾아 표시하기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도구를 사용하여 홈을 파낸후 배터리를 끼어넣기 ( 2개의 배터리를  (-)와 (+) 에 커넥터로 연결하기 ) 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 -테이프로 배터리 윗부분 붙여주기</a:t>
            </a:r>
            <a:r>
              <a:rPr lang="ko-KR" sz="2100"/>
              <a:t>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</p:txBody>
      </p:sp>
      <p:sp>
        <p:nvSpPr>
          <p:cNvPr id="156" name="Google Shape;156;p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57" name="Google Shape;157;p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448" y="3324063"/>
            <a:ext cx="4073981" cy="1374889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029" y="3298211"/>
            <a:ext cx="2553839" cy="148501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5784" y="4938314"/>
            <a:ext cx="4994431" cy="1604877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st="762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/>
              <a:t>제작하기</a:t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ko-KR" sz="2600"/>
              <a:t>각 모터에 달린 선과 점퍼케이블 (빨(+) / 검(-)) 피복을 벗겨 연결하고 전기테이프로 감아주기 </a:t>
            </a:r>
            <a:endParaRPr sz="26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ko-KR" sz="2600"/>
              <a:t>한쪽 점퍼케이블엔 클립을 연결하여 전기테이프로 마무리하기 </a:t>
            </a:r>
            <a:endParaRPr sz="2600"/>
          </a:p>
        </p:txBody>
      </p:sp>
      <p:sp>
        <p:nvSpPr>
          <p:cNvPr id="168" name="Google Shape;168;p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2019-07-07</a:t>
            </a:r>
            <a:endParaRPr/>
          </a:p>
        </p:txBody>
      </p:sp>
      <p:sp>
        <p:nvSpPr>
          <p:cNvPr id="169" name="Google Shape;169;p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주제 수정</a:t>
            </a:r>
            <a:endParaRPr/>
          </a:p>
        </p:txBody>
      </p:sp>
      <p:sp>
        <p:nvSpPr>
          <p:cNvPr id="170" name="Google Shape;170;p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1961" y="2742477"/>
            <a:ext cx="4987419" cy="3748456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2018-03-04T04:23:51.000</dcterms:created>
  <dc:creator>admin</dc:creator>
</cp:coreProperties>
</file>